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7849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pic>
        <p:nvPicPr>
          <p:cNvPr id="5" name="Picture 5" descr="master slide"/>
          <p:cNvPicPr>
            <a:picLocks noChangeAspect="1" noChangeArrowheads="1"/>
          </p:cNvPicPr>
          <p:nvPr userDrawn="1"/>
        </p:nvPicPr>
        <p:blipFill>
          <a:blip r:embed="rId2" cstate="print"/>
          <a:srcRect l="4687" t="4166" r="66406" b="83334"/>
          <a:stretch>
            <a:fillRect/>
          </a:stretch>
        </p:blipFill>
        <p:spPr bwMode="auto">
          <a:xfrm>
            <a:off x="428596" y="285728"/>
            <a:ext cx="2643206" cy="85725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dirty="0" smtClean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First level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004A7F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A7F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7BF0D"/>
        </a:buClr>
        <a:buFont typeface="Calibri" pitchFamily="34" charset="0"/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E7F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7361E"/>
        </a:buClr>
        <a:buFont typeface="Arial" charset="0"/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AU" dirty="0"/>
              <a:t>Policy Coordination in Promoting Financial Stability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/>
          <a:lstStyle/>
          <a:p>
            <a:pPr>
              <a:buNone/>
            </a:pPr>
            <a:r>
              <a:rPr lang="en-AU" sz="2800" dirty="0" smtClean="0"/>
              <a:t>Mr Ian Beckett</a:t>
            </a:r>
          </a:p>
          <a:p>
            <a:pPr>
              <a:buNone/>
            </a:pPr>
            <a:r>
              <a:rPr lang="en-AU" sz="2800" dirty="0" smtClean="0"/>
              <a:t>The Australian Treasury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26706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6345612" cy="5129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987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216" y="634306"/>
            <a:ext cx="5980112" cy="533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97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6264696" cy="5523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55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904656" cy="5314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49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15652"/>
            <a:ext cx="8229600" cy="980728"/>
          </a:xfrm>
        </p:spPr>
        <p:txBody>
          <a:bodyPr/>
          <a:lstStyle/>
          <a:p>
            <a:pPr algn="ctr"/>
            <a:r>
              <a:rPr lang="en-AU" sz="3200" b="1" dirty="0" smtClean="0">
                <a:solidFill>
                  <a:schemeClr val="tx1"/>
                </a:solidFill>
              </a:rPr>
              <a:t>Coordination</a:t>
            </a:r>
            <a:endParaRPr lang="en-AU" sz="40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space2010/FinancialSystem/Shared%20Documents/xx%20wiki%20images/regframewor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36712"/>
            <a:ext cx="6696744" cy="52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29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easury Corporate">
  <a:themeElements>
    <a:clrScheme name="Treasur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reasury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easur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easur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easur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Treasury Corporate</Template>
  <TotalTime>388</TotalTime>
  <Words>13</Words>
  <Application>Microsoft Office PowerPoint</Application>
  <PresentationFormat>On-screen Show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Treasury Corporate</vt:lpstr>
      <vt:lpstr>Policy Coordination in Promoting Financial Stability </vt:lpstr>
      <vt:lpstr>PowerPoint Presentation</vt:lpstr>
      <vt:lpstr>PowerPoint Presentation</vt:lpstr>
      <vt:lpstr>PowerPoint Presentation</vt:lpstr>
      <vt:lpstr>PowerPoint Presentation</vt:lpstr>
      <vt:lpstr>Coordination</vt:lpstr>
    </vt:vector>
  </TitlesOfParts>
  <Company>Australian Government - The Treasury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Coordination in Promoting Financial Stability </dc:title>
  <dc:creator>Spear, Luke</dc:creator>
  <cp:lastModifiedBy>ASUS</cp:lastModifiedBy>
  <cp:revision>18</cp:revision>
  <dcterms:created xsi:type="dcterms:W3CDTF">2012-11-19T22:37:19Z</dcterms:created>
  <dcterms:modified xsi:type="dcterms:W3CDTF">2012-12-05T23:37:28Z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1150382473</vt:i4>
  </property>
  <property fmtid="{D5CDD505-2E9C-101B-9397-08002B2CF9AE}" pid="3" name="_NewReviewCycle">
    <vt:lpwstr/>
  </property>
  <property fmtid="{D5CDD505-2E9C-101B-9397-08002B2CF9AE}" pid="4" name="_EmailSubject">
    <vt:lpwstr>121119 Indonesia Conference  talking points.docx [SEC=UNCLASSIFIED]</vt:lpwstr>
  </property>
  <property fmtid="{D5CDD505-2E9C-101B-9397-08002B2CF9AE}" pid="5" name="_AuthorEmail">
    <vt:lpwstr>Luke.Spear@TREASURY.GOV.AU</vt:lpwstr>
  </property>
  <property fmtid="{D5CDD505-2E9C-101B-9397-08002B2CF9AE}" pid="6" name="_AuthorEmailDisplayName">
    <vt:lpwstr>Spear, Luke</vt:lpwstr>
  </property>
</Properties>
</file>